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F644-A9DE-4094-B54F-76C78EB305F8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9F6E-0DDA-428E-9FCF-2E75970D72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14.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ОСНОВЫ МАССОПЕРЕДАЧИ.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128792" cy="108012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и основные законы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массопередачи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Движущая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сила массообменных процессов.</a:t>
            </a:r>
          </a:p>
          <a:p>
            <a:pPr marL="457200" indent="-457200"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7224811" cy="572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Сущность и основные законы </a:t>
            </a:r>
            <a:r>
              <a:rPr lang="ru-RU" sz="27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массопередачи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268760"/>
            <a:ext cx="7224811" cy="388843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Массообменными процессами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называют такие технологические процессы, скорость протекания которых определяется скоростью переноса вещества (массы) из одной фазы в другую конвективной и молекулярной диффузией: абсорбция, перегонка и ректификация, экстракция, сушка, адсорбция, кристаллизация и др. Аппараты, в которых протекают эти процессы, называют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массообменными аппаратами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Массопередача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процесс перехода вещества (или нескольких веществ) из одной фазы в другую в направлении достижения равновесия.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412776"/>
            <a:ext cx="6686550" cy="377762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уравнения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массопередачи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могут быть получены из общего уравнения кинетики. Согласно этому уравнению скорость массообменных процессов прямо пропорциональна движущей силе процесса и обратно пропорциональна диффузионному (массообменному) сопротивлению.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массопередачи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показывает, какое количество вещества переходит из одной фазы в другую в единицу времени через единицу поверхности фазового контакта при движущей силе, равной единице.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4110"/>
            <a:ext cx="7368827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Движущая сила массообменных процессов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268760"/>
            <a:ext cx="7224811" cy="4642462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Движущая сила массообменных процессов определяется степенью отклонения от равновесия, которое вычисляется как разность между рабочей и равновесной концентрациями или, наоборот, равновесной и рабочей в зависимости от того, какие значения из них больше.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Различают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локальные движущие силы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вычисленные для массообменного процесса, протекающего на бесконечно малой площади контакта фаз,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движущие силы для всего процесса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массообмена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пределах изменения концентраций от начальных до конечных.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1103</TotalTime>
  <Words>31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Wisp</vt:lpstr>
      <vt:lpstr>Лекция 14. ОСНОВЫ МАССОПЕРЕДАЧИ.</vt:lpstr>
      <vt:lpstr>1. Сущность и основные законы массопередачи. </vt:lpstr>
      <vt:lpstr>Слайд 3</vt:lpstr>
      <vt:lpstr>2. Движущая сила массообменных процессов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ОСНОВНЫЕ ПОЛОЖЕНИЯ И НАУЧНЫЕ ОСНОВЫ ДИСЦИПЛИНЫ ПАПП.</dc:title>
  <dc:creator>Админ</dc:creator>
  <cp:lastModifiedBy>Комп</cp:lastModifiedBy>
  <cp:revision>100</cp:revision>
  <dcterms:created xsi:type="dcterms:W3CDTF">2018-09-26T07:23:22Z</dcterms:created>
  <dcterms:modified xsi:type="dcterms:W3CDTF">2018-10-12T11:34:50Z</dcterms:modified>
</cp:coreProperties>
</file>